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39"/>
  </p:notesMasterIdLst>
  <p:handoutMasterIdLst>
    <p:handoutMasterId r:id="rId40"/>
  </p:handoutMasterIdLst>
  <p:sldIdLst>
    <p:sldId id="524" r:id="rId5"/>
    <p:sldId id="475" r:id="rId6"/>
    <p:sldId id="476" r:id="rId7"/>
    <p:sldId id="477" r:id="rId8"/>
    <p:sldId id="482" r:id="rId9"/>
    <p:sldId id="483" r:id="rId10"/>
    <p:sldId id="479" r:id="rId11"/>
    <p:sldId id="485" r:id="rId12"/>
    <p:sldId id="486" r:id="rId13"/>
    <p:sldId id="484" r:id="rId14"/>
    <p:sldId id="488" r:id="rId15"/>
    <p:sldId id="489" r:id="rId16"/>
    <p:sldId id="490" r:id="rId17"/>
    <p:sldId id="494" r:id="rId18"/>
    <p:sldId id="495" r:id="rId19"/>
    <p:sldId id="496" r:id="rId20"/>
    <p:sldId id="498" r:id="rId21"/>
    <p:sldId id="497" r:id="rId22"/>
    <p:sldId id="501" r:id="rId23"/>
    <p:sldId id="504" r:id="rId24"/>
    <p:sldId id="508" r:id="rId25"/>
    <p:sldId id="509" r:id="rId26"/>
    <p:sldId id="510" r:id="rId27"/>
    <p:sldId id="511" r:id="rId28"/>
    <p:sldId id="514" r:id="rId29"/>
    <p:sldId id="512" r:id="rId30"/>
    <p:sldId id="517" r:id="rId31"/>
    <p:sldId id="523" r:id="rId32"/>
    <p:sldId id="518" r:id="rId33"/>
    <p:sldId id="520" r:id="rId34"/>
    <p:sldId id="521" r:id="rId35"/>
    <p:sldId id="522" r:id="rId36"/>
    <p:sldId id="515" r:id="rId37"/>
    <p:sldId id="393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 autoAdjust="0"/>
    <p:restoredTop sz="90754" autoAdjust="0"/>
  </p:normalViewPr>
  <p:slideViewPr>
    <p:cSldViewPr>
      <p:cViewPr varScale="1">
        <p:scale>
          <a:sx n="137" d="100"/>
          <a:sy n="137" d="100"/>
        </p:scale>
        <p:origin x="576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08.02.2018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0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42.png"/><Relationship Id="rId12" Type="http://schemas.openxmlformats.org/officeDocument/2006/relationships/image" Target="../media/image74.png"/><Relationship Id="rId17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3.jpeg"/><Relationship Id="rId11" Type="http://schemas.openxmlformats.org/officeDocument/2006/relationships/image" Target="../media/image116.png"/><Relationship Id="rId5" Type="http://schemas.openxmlformats.org/officeDocument/2006/relationships/image" Target="../media/image112.png"/><Relationship Id="rId15" Type="http://schemas.openxmlformats.org/officeDocument/2006/relationships/image" Target="../media/image118.png"/><Relationship Id="rId10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7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23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1.png"/><Relationship Id="rId3" Type="http://schemas.openxmlformats.org/officeDocument/2006/relationships/image" Target="../media/image71.png"/><Relationship Id="rId7" Type="http://schemas.openxmlformats.org/officeDocument/2006/relationships/image" Target="../media/image3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jpeg"/><Relationship Id="rId11" Type="http://schemas.openxmlformats.org/officeDocument/2006/relationships/image" Target="../media/image76.png"/><Relationship Id="rId5" Type="http://schemas.openxmlformats.org/officeDocument/2006/relationships/image" Target="../media/image39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40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80F71EA4-3EFE-4918-91B9-7C68EEBA3F6D}"/>
              </a:ext>
            </a:extLst>
          </p:cNvPr>
          <p:cNvSpPr/>
          <p:nvPr/>
        </p:nvSpPr>
        <p:spPr>
          <a:xfrm rot="10800000">
            <a:off x="2787817" y="4112925"/>
            <a:ext cx="2805740" cy="830101"/>
          </a:xfrm>
          <a:prstGeom prst="bentArrow">
            <a:avLst>
              <a:gd name="adj1" fmla="val 18976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634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34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LIVE DEMO!!</a:t>
            </a:r>
            <a:br>
              <a:rPr lang="en-US" dirty="0"/>
            </a:br>
            <a:r>
              <a:rPr lang="en-US" dirty="0"/>
              <a:t>Getting Started with the Tutorial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7279</TotalTime>
  <Words>2093</Words>
  <Application>Microsoft Office PowerPoint</Application>
  <PresentationFormat>On-screen Show (16:9)</PresentationFormat>
  <Paragraphs>380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PowerPoint Presentation</vt:lpstr>
      <vt:lpstr>PowerPoint Presentation</vt:lpstr>
      <vt:lpstr>LIVE DEMO!! Getting Started with the Tutorial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533</cp:revision>
  <dcterms:created xsi:type="dcterms:W3CDTF">2014-10-01T05:50:41Z</dcterms:created>
  <dcterms:modified xsi:type="dcterms:W3CDTF">2018-02-08T16:08:45Z</dcterms:modified>
</cp:coreProperties>
</file>